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8750-8ABE-4067-B267-7392832A8303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680C-46E0-44F5-A078-1FBC9145D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219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8750-8ABE-4067-B267-7392832A8303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680C-46E0-44F5-A078-1FBC9145D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198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8750-8ABE-4067-B267-7392832A8303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680C-46E0-44F5-A078-1FBC9145D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791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8750-8ABE-4067-B267-7392832A8303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680C-46E0-44F5-A078-1FBC9145D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88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8750-8ABE-4067-B267-7392832A8303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680C-46E0-44F5-A078-1FBC9145D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349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8750-8ABE-4067-B267-7392832A8303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680C-46E0-44F5-A078-1FBC9145D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588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8750-8ABE-4067-B267-7392832A8303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680C-46E0-44F5-A078-1FBC9145D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008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8750-8ABE-4067-B267-7392832A8303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680C-46E0-44F5-A078-1FBC9145D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881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8750-8ABE-4067-B267-7392832A8303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680C-46E0-44F5-A078-1FBC9145D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230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8750-8ABE-4067-B267-7392832A8303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680C-46E0-44F5-A078-1FBC9145D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635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8750-8ABE-4067-B267-7392832A8303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680C-46E0-44F5-A078-1FBC9145D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550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28750-8ABE-4067-B267-7392832A8303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58680C-46E0-44F5-A078-1FBC9145D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684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-20985"/>
            <a:ext cx="9036496" cy="785689"/>
          </a:xfrm>
        </p:spPr>
        <p:txBody>
          <a:bodyPr/>
          <a:lstStyle/>
          <a:p>
            <a:r>
              <a:rPr lang="ru-RU" dirty="0" smtClean="0"/>
              <a:t>Новогодний «Кадетский авангард»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24215" y="764704"/>
            <a:ext cx="9144000" cy="936104"/>
          </a:xfrm>
        </p:spPr>
        <p:txBody>
          <a:bodyPr>
            <a:noAutofit/>
          </a:bodyPr>
          <a:lstStyle/>
          <a:p>
            <a:r>
              <a:rPr lang="ru-RU" sz="1200" dirty="0"/>
              <a:t> Весёлого Нового года и праздничного настроения добавил </a:t>
            </a:r>
            <a:r>
              <a:rPr lang="ru-RU" sz="1200" dirty="0" err="1"/>
              <a:t>Бугульминским</a:t>
            </a:r>
            <a:r>
              <a:rPr lang="ru-RU" sz="1200" dirty="0"/>
              <a:t> кадетам  полуфинал конкурса Кадетского самоуправления «Кадетский авангард». Какой же праздник без песен и весёлых интермедий</a:t>
            </a:r>
            <a:r>
              <a:rPr lang="ru-RU" sz="1200" dirty="0" smtClean="0"/>
              <a:t>?  А изюминкой </a:t>
            </a:r>
            <a:r>
              <a:rPr lang="ru-RU" sz="1200" dirty="0"/>
              <a:t>стало появление… нет не Деда Мороза, </a:t>
            </a:r>
            <a:r>
              <a:rPr lang="ru-RU" sz="1200" dirty="0" smtClean="0"/>
              <a:t>а Снегурочки.</a:t>
            </a:r>
            <a:r>
              <a:rPr lang="ru-RU" sz="1200" dirty="0"/>
              <a:t> </a:t>
            </a:r>
            <a:r>
              <a:rPr lang="ru-RU" sz="1200" dirty="0" smtClean="0"/>
              <a:t>В </a:t>
            </a:r>
            <a:r>
              <a:rPr lang="ru-RU" sz="1200" dirty="0"/>
              <a:t>трудной и упорной борьбе победителем стал 11 класс. Несмотря на юность и первый год пребывания в школе, 2 место завоевал 5 А класс. И третье место досталось дружному 6 А классу! </a:t>
            </a:r>
            <a:endParaRPr lang="ru-RU" sz="1200" dirty="0" smtClean="0"/>
          </a:p>
          <a:p>
            <a:r>
              <a:rPr lang="ru-RU" sz="1200" dirty="0" smtClean="0"/>
              <a:t>     </a:t>
            </a:r>
            <a:r>
              <a:rPr lang="ru-RU" sz="1200" dirty="0"/>
              <a:t>Праздник удался!   Все финалисты получили не только почётные грамоты, но и сладкие призы от Деда Мороза!</a:t>
            </a:r>
          </a:p>
        </p:txBody>
      </p:sp>
      <p:pic>
        <p:nvPicPr>
          <p:cNvPr id="2050" name="Picture 2" descr="D:\Рабочй стол\новый год фото\IMG_58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67410"/>
            <a:ext cx="3631332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Рабочй стол\новый год фото\IMG_58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2" t="17466" r="14594" b="25988"/>
          <a:stretch/>
        </p:blipFill>
        <p:spPr bwMode="auto">
          <a:xfrm>
            <a:off x="3975600" y="1840781"/>
            <a:ext cx="5097478" cy="2447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Рабочй стол\новый год фото\IMG_585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4" t="26588" r="9594" b="12601"/>
          <a:stretch/>
        </p:blipFill>
        <p:spPr bwMode="auto">
          <a:xfrm>
            <a:off x="251520" y="4406981"/>
            <a:ext cx="4616087" cy="245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Рабочй стол\новый год фото\IMG_586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437112"/>
            <a:ext cx="3631332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398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Новогодний «Кадетский авангард»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Новогодний «Кадетский авангард»</dc:title>
  <dc:creator>USER</dc:creator>
  <cp:lastModifiedBy>USER</cp:lastModifiedBy>
  <cp:revision>1</cp:revision>
  <dcterms:created xsi:type="dcterms:W3CDTF">2016-12-26T07:50:34Z</dcterms:created>
  <dcterms:modified xsi:type="dcterms:W3CDTF">2016-12-26T07:50:48Z</dcterms:modified>
</cp:coreProperties>
</file>